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5679-BA60-416A-DE8E-37F848F84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BAC32-7C30-3C77-7E1C-0587C34D1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73A50-FCBD-B440-761B-D66890CC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C9E04-1CB5-A896-1967-DB111279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11D24-9713-8F21-A1BB-1E9589FE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F1AC-4E29-E736-E602-9551DAB5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786D3-0E10-E50D-424F-5A86BAA96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C3323-2296-5B57-6820-BF75C9C0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9446F-C893-9728-13FA-301A8602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96BDC-04B9-0269-01BF-2A0244C8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8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16364-EDC5-E538-EE29-1992C99DE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D54FB-AE52-591A-DF9B-A7461579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A0499-D938-003C-A9CB-741406CA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8C64-CBB1-7843-1A19-903A163D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FA9E-002B-3753-322E-1598BA5F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BB18-47CD-973E-80A5-0576C74F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40CE0-1208-0D4A-64D1-A758A7453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29CC0-9C4F-BEA1-9DA3-E041D109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43D7D-1A79-1BE9-3467-F919C146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2B79C-89E9-57A3-B1EB-EC0B1278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1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F893-C45B-CE94-4160-75ED821A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C77ED-5A8E-55B2-59FC-5D45121AF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7E679-1272-2713-0E38-EC5787F1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28E57-FA3E-A177-2C61-23F9181F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B4EF8-CB40-56F8-640C-2C58B02C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1B08-A71D-C97D-199D-A95E0422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DEC1-B106-2CE1-3357-B03C4B274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81315-E980-7DAC-1E21-833B7A9DF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7F0D-D53C-5F97-2A3C-11DB44A7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04082-8CA6-9D02-1590-F39F230F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85691-00D0-2835-16AD-C4BB2618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1146-3E13-EB63-4DBC-D79B70C3E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76644-6D6B-FE72-4041-1DA559194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E3213-C24F-FCD6-F1C6-F11FC1F0B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049D9-666A-EFC5-622B-1EB077792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2523F-C99B-A76F-58A7-89660EB6E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F6915-1246-A61A-768F-D77A108A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BA22B-1B13-2F2D-6D60-9EB28468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F47DA-10DA-AA6A-434D-454C7A67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0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C518-9617-E133-2DC3-190EC648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7DAE-CF53-9D15-A83F-AF7CA75B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C3D57-7473-573F-CAB8-1358650D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29B98-19B8-7031-C703-A5DCE848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4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209B-83B7-B6B9-C01D-B21D1432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2C6D3-6846-439C-7818-07CD277F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ED9C2-B948-84F0-68B7-93734F1E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4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1BBA-5B7E-FEC6-9D1B-B1F0E2743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D689C-05E7-6D21-31A1-56EDCBA85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AB9DF-E0CC-B4D8-D3CE-4BCDB87AF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5B9CD-696B-2DDB-9744-5B3A850D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CB0BE-4071-F1CA-F5E3-44008A48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E6666-E144-45E2-73B8-C06E89BC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5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CA89-9A48-6E67-2FF9-1D68ACDF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B2BA7-D1D2-2568-F1C1-BF2A72DC2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F2150-59D0-F60B-D0B7-C04A92589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A00AE-AF6F-8EA8-0A7F-6707D3D0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98953-AC26-65D0-A304-4F06F9E4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0BFA1-897A-5805-C7AE-58085A81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0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6C84C-14B2-471E-381A-60E05535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630D3-0954-13D7-867D-DB656CE7D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4191E-4E50-A23C-5476-B369DD128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0FCC-27C3-E24A-90C0-992B3C9E7BC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7CF85-AF52-1751-40EC-18344EC77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81D67-F381-5716-1A45-15C88CC09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3B88-8FF3-5945-B5E3-E0A75A577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1235B2F-F9A6-9667-59BF-DBFA5F64E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352"/>
            <a:ext cx="12605161" cy="778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Fredrica arthur</dc:creator>
  <cp:lastModifiedBy>Fredrica arthur</cp:lastModifiedBy>
  <cp:revision>1</cp:revision>
  <dcterms:created xsi:type="dcterms:W3CDTF">2023-03-22T14:48:47Z</dcterms:created>
  <dcterms:modified xsi:type="dcterms:W3CDTF">2023-03-22T14:49:49Z</dcterms:modified>
</cp:coreProperties>
</file>