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65679-BA60-416A-DE8E-37F848F84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ABAC32-7C30-3C77-7E1C-0587C34D13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73A50-FCBD-B440-761B-D66890CCB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0FCC-27C3-E24A-90C0-992B3C9E7BC0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C9E04-1CB5-A896-1967-DB1112797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11D24-9713-8F21-A1BB-1E9589FED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3B88-8FF3-5945-B5E3-E0A75A57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52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5F1AC-4E29-E736-E602-9551DAB5C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6786D3-0E10-E50D-424F-5A86BAA96F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C3323-2296-5B57-6820-BF75C9C04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0FCC-27C3-E24A-90C0-992B3C9E7BC0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9446F-C893-9728-13FA-301A86021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96BDC-04B9-0269-01BF-2A0244C8D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3B88-8FF3-5945-B5E3-E0A75A57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80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816364-EDC5-E538-EE29-1992C99DED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BD54FB-AE52-591A-DF9B-A74615798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A0499-D938-003C-A9CB-741406CAE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0FCC-27C3-E24A-90C0-992B3C9E7BC0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18C64-CBB1-7843-1A19-903A163D2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9FA9E-002B-3753-322E-1598BA5F8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3B88-8FF3-5945-B5E3-E0A75A57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022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9BB18-47CD-973E-80A5-0576C74F9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40CE0-1208-0D4A-64D1-A758A7453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29CC0-9C4F-BEA1-9DA3-E041D1097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0FCC-27C3-E24A-90C0-992B3C9E7BC0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43D7D-1A79-1BE9-3467-F919C1466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2B79C-89E9-57A3-B1EB-EC0B12780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3B88-8FF3-5945-B5E3-E0A75A57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18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EF893-C45B-CE94-4160-75ED821A9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0C77ED-5A8E-55B2-59FC-5D45121AF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7E679-1272-2713-0E38-EC5787F15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0FCC-27C3-E24A-90C0-992B3C9E7BC0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28E57-FA3E-A177-2C61-23F9181FF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B4EF8-CB40-56F8-640C-2C58B02C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3B88-8FF3-5945-B5E3-E0A75A57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9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E1B08-A71D-C97D-199D-A95E04226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4DEC1-B106-2CE1-3357-B03C4B274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281315-E980-7DAC-1E21-833B7A9DF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B7F0D-D53C-5F97-2A3C-11DB44A75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0FCC-27C3-E24A-90C0-992B3C9E7BC0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F04082-8CA6-9D02-1590-F39F230F1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B85691-00D0-2835-16AD-C4BB26185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3B88-8FF3-5945-B5E3-E0A75A57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8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61146-3E13-EB63-4DBC-D79B70C3E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976644-6D6B-FE72-4041-1DA559194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5E3213-C24F-FCD6-F1C6-F11FC1F0B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5049D9-666A-EFC5-622B-1EB0777923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92523F-C99B-A76F-58A7-89660EB6E8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1F6915-1246-A61A-768F-D77A108A7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0FCC-27C3-E24A-90C0-992B3C9E7BC0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1BA22B-1B13-2F2D-6D60-9EB28468B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0F47DA-10DA-AA6A-434D-454C7A67F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3B88-8FF3-5945-B5E3-E0A75A57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404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5C518-9617-E133-2DC3-190EC648D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DC7DAE-CF53-9D15-A83F-AF7CA75BA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0FCC-27C3-E24A-90C0-992B3C9E7BC0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8C3D57-7473-573F-CAB8-1358650D0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429B98-19B8-7031-C703-A5DCE848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3B88-8FF3-5945-B5E3-E0A75A57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47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DC209B-83B7-B6B9-C01D-B21D1432B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0FCC-27C3-E24A-90C0-992B3C9E7BC0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12C6D3-6846-439C-7818-07CD277F7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BED9C2-B948-84F0-68B7-93734F1E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3B88-8FF3-5945-B5E3-E0A75A57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40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21BBA-5B7E-FEC6-9D1B-B1F0E2743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D689C-05E7-6D21-31A1-56EDCBA85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4AB9DF-E0CC-B4D8-D3CE-4BCDB87AF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05B9CD-696B-2DDB-9744-5B3A850DC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0FCC-27C3-E24A-90C0-992B3C9E7BC0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CB0BE-4071-F1CA-F5E3-44008A48B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5E6666-E144-45E2-73B8-C06E89BC5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3B88-8FF3-5945-B5E3-E0A75A57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658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0CA89-9A48-6E67-2FF9-1D68ACDFB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EB2BA7-D1D2-2568-F1C1-BF2A72DC23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8F2150-59D0-F60B-D0B7-C04A92589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A00AE-AF6F-8EA8-0A7F-6707D3D04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0FCC-27C3-E24A-90C0-992B3C9E7BC0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98953-AC26-65D0-A304-4F06F9E4E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C0BFA1-897A-5805-C7AE-58085A815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3B88-8FF3-5945-B5E3-E0A75A57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07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86C84C-14B2-471E-381A-60E05535A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5630D3-0954-13D7-867D-DB656CE7D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4191E-4E50-A23C-5476-B369DD128B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D0FCC-27C3-E24A-90C0-992B3C9E7BC0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7CF85-AF52-1751-40EC-18344EC778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81D67-F381-5716-1A45-15C88CC09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E3B88-8FF3-5945-B5E3-E0A75A577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42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91235B2F-F9A6-9667-59BF-DBFA5F64E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7352"/>
            <a:ext cx="12605161" cy="7787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75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Fredrica arthur</dc:creator>
  <cp:lastModifiedBy>Fredrica arthur</cp:lastModifiedBy>
  <cp:revision>1</cp:revision>
  <dcterms:created xsi:type="dcterms:W3CDTF">2023-03-22T14:48:47Z</dcterms:created>
  <dcterms:modified xsi:type="dcterms:W3CDTF">2023-03-22T14:49:49Z</dcterms:modified>
</cp:coreProperties>
</file>